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SITIO DEL RIO BLVD
Intersection ID: 5146502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